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2" r:id="rId6"/>
    <p:sldId id="291" r:id="rId7"/>
    <p:sldId id="283" r:id="rId8"/>
    <p:sldId id="284" r:id="rId9"/>
    <p:sldId id="285" r:id="rId10"/>
    <p:sldId id="288" r:id="rId11"/>
    <p:sldId id="276" r:id="rId12"/>
    <p:sldId id="279" r:id="rId13"/>
    <p:sldId id="278" r:id="rId14"/>
    <p:sldId id="280" r:id="rId15"/>
    <p:sldId id="282" r:id="rId16"/>
    <p:sldId id="268" r:id="rId17"/>
    <p:sldId id="267" r:id="rId18"/>
    <p:sldId id="266" r:id="rId19"/>
    <p:sldId id="265" r:id="rId20"/>
    <p:sldId id="258" r:id="rId21"/>
    <p:sldId id="263" r:id="rId22"/>
    <p:sldId id="264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5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793213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9477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666" y="79791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2761743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819479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8BBE1F-8E2C-B51A-ABDD-C1E35DBE2D29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240513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340" y="4527792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51" y="288648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937" y="2470741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DBD8BAF-9CF3-7AB1-9BB3-A0080EBC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0" y="478379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745" y="2498605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47" y="4763658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4A3468-0DD2-6557-C715-348A2648E931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13198</TotalTime>
  <Words>554</Words>
  <Application>Microsoft Office PowerPoint</Application>
  <PresentationFormat>Widescreen</PresentationFormat>
  <Paragraphs>71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102</cp:revision>
  <dcterms:created xsi:type="dcterms:W3CDTF">2023-07-26T17:49:20Z</dcterms:created>
  <dcterms:modified xsi:type="dcterms:W3CDTF">2024-08-29T20:15:07Z</dcterms:modified>
</cp:coreProperties>
</file>